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8" r:id="rId24"/>
    <p:sldId id="297" r:id="rId25"/>
    <p:sldId id="292" r:id="rId26"/>
    <p:sldId id="293" r:id="rId27"/>
    <p:sldId id="294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>
        <p:scale>
          <a:sx n="80" d="100"/>
          <a:sy n="80" d="100"/>
        </p:scale>
        <p:origin x="1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D4771-B4EF-4C5A-86E2-E305E5057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60DAD15-FEF9-4B24-AC0F-2FEFACF24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FCB3CA-95F2-4E4E-A76D-5EF6CA48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EC1817-50C3-4A13-955D-0BB5336B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381CA2-DF20-4AE4-85C7-24B4AD7B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921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9A578-1F26-4C4D-899F-2CB7CE0A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0BF57E-D7EE-49D0-A484-0551832F3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C66F01-34F4-42A8-A645-84A9F9B0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F0FB16-D2FB-4A58-BF2D-BB5B7EE0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DB0F34-05A2-4610-9250-801ADED1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01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10692EB-260B-43B4-A3F1-5D45563972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D73A38A-6D05-43E1-9D97-8BADB78CC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91DB57-1D93-40F8-B289-076E902E0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D7788E-B4E3-43C9-9125-D9C0B651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D22447-8A76-4382-98A6-8934586A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4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EC518-EA7F-40F8-ACFA-EDF64A8A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4349AF-00DD-4E86-8559-D5D73FB9F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FCB40F-3A3A-4BAF-8063-CE9D9C1F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CC276E-ABF9-4CDA-9669-8CB63DBE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DE4FC1-8516-42AE-B4CF-D108256E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65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26159-DFEA-4337-A4B8-994700D7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FFD18B-BC25-4B99-8FD6-E065E1B15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2254A4-357F-4C5C-9118-E8EB0744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796FB3-3A37-4387-AEB5-E0AFDEB9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63021E-3324-4B7B-8540-6DE85C8C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16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F8175-9EBE-45AF-8AA8-9739AF91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4B332B-6B1F-4D8B-8659-766813F7D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7D3E49-BE35-4491-9D30-DCF8DA5D1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D9A48C-F928-41CE-8F46-175C62F9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F7AF77C-344E-463A-93AD-B01B56F11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35C4F2-C300-4FBB-8B6F-F21D4F295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46591-4E3F-49C8-BF5C-5769E312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C17AA6-2D60-46AB-BA59-593474D05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807686-7655-4877-B729-D39061394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3BC8CFA-6980-40AE-A7B5-E71E836DA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725D6C3-B35B-4FB1-B75D-138F992212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3FF3F84-0982-40F3-9B4E-59B046C1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8BF261C-10CF-4FE6-94F0-B3C10E4C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A6BBC8F-19F5-40D3-8F2B-38DF9D33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71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1BE43-42DF-42C2-9523-A2D52741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4BE46E-4BD3-4AD8-AFB8-87833834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7411ED-093F-48DE-A1EE-CFDF65CD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025D83-31F3-4C98-A8BF-3D85D382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6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A37D65E-00E3-46E7-8085-BF5401501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86A58C-BF3A-4E8E-8D33-53D32B7B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490F51-A4F7-491E-B9A5-50E867C7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04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05A4D-D0DD-432A-960F-07B6836B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98122E-888A-452C-BF38-8EAF1F986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BE6A5A-AB16-4F67-8F0B-07FD2654F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19D335-899A-4910-ADA0-BD5E2748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14A5823-1A65-49B9-A0DA-BA2CFDA3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22D74F-FDFD-413D-8CAA-09174ED8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91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29E57-EE22-42E9-8C06-E28B651D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67C4E1-736D-4AFD-A685-29A1F07FF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8FED50-0C8B-40D5-B709-EEC9A6718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1196409-639C-437C-9E4F-9551F172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0DADF8-21EE-4233-A41C-D6BBA084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439914-6A9D-4019-B0A2-34133735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55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4AE0637-FC95-4E75-8F8D-8F9AC322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B70ADC-D2B6-4324-882B-1560F0E0C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E91303-54D4-49F5-AF3E-D6F16A139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0FE72-91B4-4069-8888-09EC22217964}" type="datetimeFigureOut">
              <a:rPr lang="nl-NL" smtClean="0"/>
              <a:t>30-9-2022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08E723-619A-4930-8460-BD4AC5E4C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4B869E-AE2D-4C65-9881-099506A4D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E946C-7783-4933-B1E1-C675F9F502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01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rrangeren.wikiwijs.nl/25222#sub602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rrangeren.wikiwijs.nl/25222#sub60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rrangeren.wikiwijs.nl/25222#sub602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rrangeren.wikiwijs.nl/25222#sub60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9E453C-D31F-4876-BFAA-74F6152A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93A6E5-5A53-4487-AD54-E98A863B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8AF792C-5023-44C9-BF88-07B277E3E7E7}"/>
              </a:ext>
            </a:extLst>
          </p:cNvPr>
          <p:cNvSpPr/>
          <p:nvPr/>
        </p:nvSpPr>
        <p:spPr>
          <a:xfrm>
            <a:off x="3540653" y="2751891"/>
            <a:ext cx="5110694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/>
              <a:t>Nederlands Landschap </a:t>
            </a:r>
          </a:p>
          <a:p>
            <a:endParaRPr lang="nl-NL" dirty="0"/>
          </a:p>
          <a:p>
            <a:pPr algn="ctr"/>
            <a:r>
              <a:rPr lang="nl-NL" sz="2400" dirty="0"/>
              <a:t>Natuurbeheer - lesdag 1 </a:t>
            </a:r>
          </a:p>
        </p:txBody>
      </p:sp>
    </p:spTree>
    <p:extLst>
      <p:ext uri="{BB962C8B-B14F-4D97-AF65-F5344CB8AC3E}">
        <p14:creationId xmlns:p14="http://schemas.microsoft.com/office/powerpoint/2010/main" val="3451228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4D1E1-1757-430D-9A01-00FB6876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5E8E90-CE82-43B8-85CA-04B32770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F2DECDC-C6DB-42CD-A1DF-4A3FB247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37F9BFF4-EB76-451A-A6CE-6C5681258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1477" y="0"/>
            <a:ext cx="1237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7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006CBE5-CAF4-424A-A404-07532789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FDCEBA1-511A-4F13-8B63-5B9F3A2F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65D0C01-2590-4B78-8656-894668B87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60" y="1058100"/>
            <a:ext cx="10525487" cy="496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D4ED770-9C0B-4A83-9ADF-2A154A57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1D5BB80-2CFB-4D3D-B0AD-67F99C5B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221D907-CC23-4D01-A192-5CF69827F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027" y="87465"/>
            <a:ext cx="9001167" cy="60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9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17D6C-78D4-4AD6-8323-15E639C8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IJS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E38DE1-45A3-4F67-BEEF-9AAA45811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327" y="1762015"/>
            <a:ext cx="8584096" cy="4351338"/>
          </a:xfrm>
        </p:spPr>
        <p:txBody>
          <a:bodyPr/>
          <a:lstStyle/>
          <a:p>
            <a:r>
              <a:rPr lang="nl-NL" dirty="0"/>
              <a:t>Diverse stuwwallen in NL zichtbaar (o.a. Utrechtse Heuvelrug, Hoge Veluwe, Achterhoek) opgestuwd door landijs. </a:t>
            </a:r>
          </a:p>
          <a:p>
            <a:r>
              <a:rPr lang="nl-NL" dirty="0"/>
              <a:t>Keileemlagen (keien, grind, zand en leem) </a:t>
            </a:r>
          </a:p>
          <a:p>
            <a:r>
              <a:rPr lang="nl-NL" dirty="0"/>
              <a:t>Eskers (langgerekte ruggen zand en grind gevormd onder ijs in ijstunnels door gletsjer rivier), Almelo </a:t>
            </a:r>
          </a:p>
          <a:p>
            <a:r>
              <a:rPr lang="nl-NL" dirty="0"/>
              <a:t>Sandurs </a:t>
            </a:r>
          </a:p>
          <a:p>
            <a:r>
              <a:rPr lang="nl-NL" dirty="0"/>
              <a:t>Zwerfkeien (bijvoorbeeld: hunnebedden Drenthe)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3626A2-268C-4F83-8BE0-F4C5897B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C9C9C37-E01A-4A09-8C49-17AA80EE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3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00584-3FB6-4027-B406-C3869887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Stromend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670086-68DA-4C18-8294-935C33FF7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545" y="1967550"/>
            <a:ext cx="7224423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Bekijk het filmpje over stromend water: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http://arrangeren.wikiwijs.nl/25222#sub6023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707B72-AFFD-4B81-A84C-A55CAF918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0E0FD4-F4E2-4E7D-B365-C1CE71997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4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F0716-9C7C-4EF2-BE7B-48D5299D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Stromend water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0298CF-2CBD-46CA-9B6B-31AD41E6D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47" y="1967550"/>
            <a:ext cx="8027504" cy="4351338"/>
          </a:xfrm>
        </p:spPr>
        <p:txBody>
          <a:bodyPr/>
          <a:lstStyle/>
          <a:p>
            <a:r>
              <a:rPr lang="nl-NL" dirty="0"/>
              <a:t>Rivieren en beken zijn stromende krachten </a:t>
            </a:r>
          </a:p>
          <a:p>
            <a:r>
              <a:rPr lang="nl-NL" dirty="0"/>
              <a:t>Grote invloed op het landschap </a:t>
            </a:r>
          </a:p>
          <a:p>
            <a:r>
              <a:rPr lang="nl-NL" dirty="0"/>
              <a:t>Breken materiaal af of lossen materiaal op, transporteren en zetten af d.m.v. water </a:t>
            </a:r>
          </a:p>
          <a:p>
            <a:r>
              <a:rPr lang="nl-NL" dirty="0"/>
              <a:t>Erosie, transporteren en sedimentatie </a:t>
            </a:r>
          </a:p>
          <a:p>
            <a:r>
              <a:rPr lang="nl-NL" dirty="0"/>
              <a:t>Smeltwater gevoed of regenwater gevoed of combinatie, de Rijn v/s Maas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F3F18B-2AFA-4F88-BBFD-29309E58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A8F0BC-D8C9-412E-9301-CD6E49F50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2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F39CA-6543-4BC9-851B-A47B79A0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Stromend water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72A88C-874F-4DC9-97CE-D3A7007B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72970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776858-7314-455A-8FCA-24D6AB23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5C2515-2A5A-4441-A2D2-E4C166A08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15" y="1130441"/>
            <a:ext cx="7973170" cy="50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1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5FDC540-596D-4C6F-BA45-DC30362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A460EF-3054-4182-A8AD-5EFA6450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0CA220-6A0A-45B6-92E4-0A97C72EB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76" y="-563479"/>
            <a:ext cx="11540523" cy="79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78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89F6CE7-31E3-49B3-B241-20BDFC5E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A1A141F-C164-4231-98B1-96D2466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DC2604C-4B2F-432E-BB9E-6F882A1A2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77" y="-1"/>
            <a:ext cx="11535222" cy="76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2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88AD1AF-7776-4BEA-9295-2C3F7A4F2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50673B4-E354-44B5-AC6F-7E3E92E9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D2B338D-3AEC-4F22-8138-345C0D67D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43" y="639293"/>
            <a:ext cx="8574115" cy="5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4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FC85D-F344-48C1-8874-E6022072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0" y="365125"/>
            <a:ext cx="9882809" cy="1325563"/>
          </a:xfrm>
        </p:spPr>
        <p:txBody>
          <a:bodyPr>
            <a:normAutofit/>
          </a:bodyPr>
          <a:lstStyle/>
          <a:p>
            <a:r>
              <a:rPr lang="nl-NL" sz="4000" b="1" dirty="0"/>
              <a:t>Doelstellingen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05FDE1-47A8-40D5-9D6F-21951B923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96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• Landschappen in Nederland </a:t>
            </a:r>
          </a:p>
          <a:p>
            <a:pPr marL="0" indent="0">
              <a:buNone/>
            </a:pPr>
            <a:r>
              <a:rPr lang="nl-NL" dirty="0"/>
              <a:t>• Diverse grondsoorten (her)kennen</a:t>
            </a:r>
          </a:p>
          <a:p>
            <a:pPr marL="0" indent="0">
              <a:buNone/>
            </a:pPr>
            <a:r>
              <a:rPr lang="nl-NL" dirty="0"/>
              <a:t>• Herkomst grondsoorten achterhalen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89C0D5-9197-4DB1-B7AE-7F29B3D1A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453C7FD-C7D0-4595-98A0-0E81E560B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215745"/>
            <a:ext cx="1402202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3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1C6A1-F511-4211-872F-C629DAAF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Wind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F07F61-0406-46DC-B577-BD99E9728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45" y="20461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Bekijk het filmpje over wind op wikiwijs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http://arrangeren.wikiwijs.nl/25222#sub6024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20D1C8-EDD1-480D-9F94-7DD355AB1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A6D56BE-2278-425D-AA8F-617FBC176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4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17EF7-144C-43EC-90A2-D7F03119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Wind en zandafzetting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7A5936-DCF4-4372-A1F9-CC7857448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45" y="1829119"/>
            <a:ext cx="10166405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• Dekzandlandschappen ontstaan onder invloed van (pool)wind </a:t>
            </a:r>
          </a:p>
          <a:p>
            <a:pPr marL="0" indent="0">
              <a:buNone/>
            </a:pPr>
            <a:r>
              <a:rPr lang="nl-NL" dirty="0"/>
              <a:t>• Koud, weinig begroeiing </a:t>
            </a:r>
          </a:p>
          <a:p>
            <a:pPr marL="0" indent="0">
              <a:buNone/>
            </a:pPr>
            <a:r>
              <a:rPr lang="nl-NL" dirty="0"/>
              <a:t>• Kaal zand aan de oppervlakte kan verstuiven </a:t>
            </a:r>
          </a:p>
          <a:p>
            <a:pPr marL="0" indent="0">
              <a:buNone/>
            </a:pPr>
            <a:r>
              <a:rPr lang="nl-NL" dirty="0"/>
              <a:t>• Bijv. zeebodem of kapvlaktes door de mens </a:t>
            </a:r>
          </a:p>
          <a:p>
            <a:pPr marL="0" indent="0">
              <a:buNone/>
            </a:pPr>
            <a:r>
              <a:rPr lang="nl-NL" dirty="0"/>
              <a:t>• Wind diverse plaatsen zand afgezet</a:t>
            </a:r>
          </a:p>
          <a:p>
            <a:pPr marL="0" indent="0">
              <a:buNone/>
            </a:pPr>
            <a:r>
              <a:rPr lang="nl-NL" dirty="0"/>
              <a:t>• Voorgaande afzettingen worden afgedekt, vandaar de naam dekzandlandschap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B52FEF-9A6E-462B-AC6C-F23DE5E69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FE58220-82B1-4EC7-B2E0-80CD25B08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5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6F9AE-53F2-49EF-8C8D-5F298F45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Duinvorming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EE3213-17AC-4AAD-9A08-F57AF0757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25C452-5A4B-42C3-A368-99CF26229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D2BDD18-6F28-466A-877C-436E9775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5" y="1690688"/>
            <a:ext cx="94297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1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6F9AE-53F2-49EF-8C8D-5F298F45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Bodembeweging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7A1561-51AB-4920-A467-0030DAA4C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647" y="2214041"/>
            <a:ext cx="10153153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Bekijk het filmpje over bodembeweging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http://arrangeren.wikiwijs.nl/25222#sub6025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EE3213-17AC-4AAD-9A08-F57AF0757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371893-3F4B-47C0-B2F7-3D5A59EFA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6F9AE-53F2-49EF-8C8D-5F298F45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Bodembeweging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7A1561-51AB-4920-A467-0030DAA4C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252" y="1829119"/>
            <a:ext cx="10515600" cy="4351338"/>
          </a:xfrm>
        </p:spPr>
        <p:txBody>
          <a:bodyPr/>
          <a:lstStyle/>
          <a:p>
            <a:r>
              <a:rPr lang="nl-NL" dirty="0"/>
              <a:t>Tektoniek: het geheel aan bewegingen en vervormingen (zoals </a:t>
            </a:r>
            <a:r>
              <a:rPr lang="nl-NL" u="sng" dirty="0"/>
              <a:t>breuken</a:t>
            </a:r>
            <a:r>
              <a:rPr lang="nl-NL" dirty="0"/>
              <a:t> en </a:t>
            </a:r>
            <a:r>
              <a:rPr lang="nl-NL" u="sng" dirty="0"/>
              <a:t>plooien</a:t>
            </a:r>
            <a:r>
              <a:rPr lang="nl-NL" dirty="0"/>
              <a:t>) in het vaste oppervlak van een planeet.</a:t>
            </a:r>
          </a:p>
          <a:p>
            <a:r>
              <a:rPr lang="nl-NL" dirty="0"/>
              <a:t>Beweging aardplaten</a:t>
            </a:r>
          </a:p>
          <a:p>
            <a:r>
              <a:rPr lang="nl-NL" dirty="0"/>
              <a:t>Kracht en spanningen</a:t>
            </a:r>
          </a:p>
          <a:p>
            <a:r>
              <a:rPr lang="nl-NL" dirty="0"/>
              <a:t>Losschieten / botsen &gt; aardbeving </a:t>
            </a:r>
          </a:p>
          <a:p>
            <a:r>
              <a:rPr lang="nl-NL" dirty="0"/>
              <a:t>Randen 2 aardplaten meeste bevingen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Continenten gem. 2cm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EE3213-17AC-4AAD-9A08-F57AF0757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B3295B-4126-439D-84C2-9CBCB039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1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169A31B-DBAB-428A-9D90-DF9EC55E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435" y="2895554"/>
            <a:ext cx="3987130" cy="10668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C714BB-FC63-47F6-A485-3EA1F83A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216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Bodembeweging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F35B80-A45A-4534-9616-69D5FE850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F3BD74-655A-44ED-A03F-25EE7B4D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C8C36AD-0B8A-4214-B7BD-DA2A7250F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171" y="1471779"/>
            <a:ext cx="5747658" cy="47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17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CD32D-8105-4B3A-8ACB-85BDD860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Mens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B82A5D-7622-4A52-9420-10EAD4D5B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301" y="1829119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/>
              <a:t>Circa 1000 jaar</a:t>
            </a:r>
          </a:p>
          <a:p>
            <a:r>
              <a:rPr lang="nl-NL" dirty="0"/>
              <a:t>Ontstaan van heideterreinen</a:t>
            </a:r>
          </a:p>
          <a:p>
            <a:r>
              <a:rPr lang="nl-NL" dirty="0"/>
              <a:t>Opwerpen van terpen</a:t>
            </a:r>
          </a:p>
          <a:p>
            <a:r>
              <a:rPr lang="nl-NL" dirty="0"/>
              <a:t>Ontginnen &amp; afwateren moerassen: </a:t>
            </a:r>
          </a:p>
          <a:p>
            <a:pPr marL="0" indent="0">
              <a:buNone/>
            </a:pPr>
            <a:r>
              <a:rPr lang="nl-NL" dirty="0"/>
              <a:t>      - aanleg dijken, sluizen en gemalen </a:t>
            </a:r>
          </a:p>
          <a:p>
            <a:r>
              <a:rPr lang="nl-NL" dirty="0"/>
              <a:t>Akkerbouw, veeteelt, infrastructuur, bebouwing etc. </a:t>
            </a:r>
          </a:p>
          <a:p>
            <a:r>
              <a:rPr lang="nl-NL" dirty="0"/>
              <a:t>Ontstaan van een cultuurlandschap, onder invloed van de mens is gevormd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6C0470-043F-4E06-8A9E-C2DB9FBB8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03A74F-D443-4C57-AE02-A9B5854B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86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EC68-AEB0-4D76-BE80-2EA71DA7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Eigen opdrachten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2F1FCB-2F1C-4593-9068-04B3CCCC6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547" y="1967550"/>
            <a:ext cx="10515600" cy="4351338"/>
          </a:xfrm>
        </p:spPr>
        <p:txBody>
          <a:bodyPr/>
          <a:lstStyle/>
          <a:p>
            <a:r>
              <a:rPr lang="nl-NL" dirty="0"/>
              <a:t>Wikiwijs: werkdocument </a:t>
            </a:r>
          </a:p>
          <a:p>
            <a:r>
              <a:rPr lang="nl-NL" dirty="0"/>
              <a:t>Open werkdocument </a:t>
            </a:r>
          </a:p>
          <a:p>
            <a:r>
              <a:rPr lang="nl-NL" dirty="0"/>
              <a:t>Beantwoorden van de vragen t/m pag. 8 </a:t>
            </a:r>
          </a:p>
          <a:p>
            <a:r>
              <a:rPr lang="nl-NL" dirty="0"/>
              <a:t>Inleveren / nabespreken werkdocument les 2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Na middagpauze diverse grondboringen plaatsen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4F97D7-B9AF-4C77-8B3A-8D0AE0A1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15F1C1-770A-4621-BEB0-BD2A4673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2BB57-0AEE-41A9-9870-71871AB9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/>
              <a:t>Brainstorm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665D5F-E853-4209-84E0-3027B099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7834"/>
            <a:ext cx="10515600" cy="798305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Ontstaanswijze bodem NL??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AB4A17-92E9-4839-B009-452400AF4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99E81C0-0C0B-4FD0-8FB0-37472B2C3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3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644D3-EF93-4870-B33E-FF28C4B8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50" y="365125"/>
            <a:ext cx="10431449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/>
              <a:t>Wat komt er aan bod?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85EA89-2680-4845-9F0F-AA61F72C3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571" y="1762014"/>
            <a:ext cx="9874857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Bodemvorming: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• IJs en ijstijden </a:t>
            </a:r>
          </a:p>
          <a:p>
            <a:pPr marL="0" indent="0">
              <a:buNone/>
            </a:pPr>
            <a:r>
              <a:rPr lang="nl-NL" dirty="0"/>
              <a:t>• Stromend water </a:t>
            </a:r>
          </a:p>
          <a:p>
            <a:pPr marL="0" indent="0">
              <a:buNone/>
            </a:pPr>
            <a:r>
              <a:rPr lang="nl-NL" dirty="0"/>
              <a:t>• Wind </a:t>
            </a:r>
          </a:p>
          <a:p>
            <a:pPr marL="0" indent="0">
              <a:buNone/>
            </a:pPr>
            <a:r>
              <a:rPr lang="nl-NL" dirty="0"/>
              <a:t>• Bodembeweging </a:t>
            </a:r>
          </a:p>
          <a:p>
            <a:pPr marL="0" indent="0">
              <a:buNone/>
            </a:pPr>
            <a:r>
              <a:rPr lang="nl-NL" dirty="0"/>
              <a:t>• Mens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109F38-9BBD-415D-9941-30FE10B8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49D81D-1941-4417-8175-27CDD77E0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AD98C-F542-4F07-B7C6-F145540B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000" b="1" dirty="0"/>
              <a:t>IJs &amp; IJstijden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E19DD7-AC40-4A06-8BE8-A6EADF7F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421" y="167510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Bekijk het onderstaande filmpje over ijs / gletsjers: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http://arrangeren.wikiwijs.nl/25222#sub6022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9F1E89-D260-4659-A6FC-6C7854CC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D3EC5CC-7B33-45A9-B1D3-401A9E978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4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D4FD0-79A0-4393-8F12-FE70B6A6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IJs &amp; IJstijden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2CB354-6D16-41BC-A091-17969FBCF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327" y="161889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Tijdperken: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1. Cambrium - 540-500 MJG </a:t>
            </a:r>
          </a:p>
          <a:p>
            <a:pPr marL="0" indent="0">
              <a:buNone/>
            </a:pPr>
            <a:r>
              <a:rPr lang="nl-NL" dirty="0"/>
              <a:t>2. Devoon - 410-355 MJG </a:t>
            </a:r>
          </a:p>
          <a:p>
            <a:pPr marL="0" indent="0">
              <a:buNone/>
            </a:pPr>
            <a:r>
              <a:rPr lang="nl-NL" dirty="0"/>
              <a:t>3. Carboon - 355-295 MJG </a:t>
            </a:r>
          </a:p>
          <a:p>
            <a:pPr marL="0" indent="0">
              <a:buNone/>
            </a:pPr>
            <a:r>
              <a:rPr lang="nl-NL" dirty="0"/>
              <a:t>4. Trias - 250-203 MJG </a:t>
            </a:r>
          </a:p>
          <a:p>
            <a:pPr marL="0" indent="0">
              <a:buNone/>
            </a:pPr>
            <a:r>
              <a:rPr lang="nl-NL" dirty="0"/>
              <a:t>5. Jura - 203-144 MJG </a:t>
            </a:r>
          </a:p>
          <a:p>
            <a:pPr marL="0" indent="0">
              <a:buNone/>
            </a:pPr>
            <a:r>
              <a:rPr lang="nl-NL" dirty="0"/>
              <a:t>6. Krijt - 144-65 MJG </a:t>
            </a:r>
          </a:p>
          <a:p>
            <a:pPr marL="0" indent="0">
              <a:buNone/>
            </a:pPr>
            <a:r>
              <a:rPr lang="nl-NL" dirty="0"/>
              <a:t>7. Tertiair - 65-1,75 MJG </a:t>
            </a:r>
          </a:p>
          <a:p>
            <a:pPr marL="0" indent="0">
              <a:buNone/>
            </a:pPr>
            <a:r>
              <a:rPr lang="nl-NL" dirty="0"/>
              <a:t>8. Quartair - 1,75 MJG-Heden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45592C-DBE2-4BD0-8E34-42B51BCB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244662B-AD68-45A4-BEEF-CDED548D4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3408B7-6BDE-44E0-B749-13172015D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083" y="1814886"/>
            <a:ext cx="4789336" cy="35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48B7A-C486-4E9F-856F-37DCCF6C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IJs &amp; IJstijden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3BE316-4BA6-477C-AFF7-0B42B0DD2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522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• Quartair opgebouwd uit Holoceen en Pleistoceen </a:t>
            </a:r>
          </a:p>
          <a:p>
            <a:pPr marL="0" indent="0">
              <a:buNone/>
            </a:pPr>
            <a:r>
              <a:rPr lang="nl-NL" dirty="0"/>
              <a:t>• Holoceen afgelopen 10.000 jaar t/m nu </a:t>
            </a:r>
          </a:p>
          <a:p>
            <a:pPr marL="0" indent="0">
              <a:buNone/>
            </a:pPr>
            <a:r>
              <a:rPr lang="nl-NL" dirty="0"/>
              <a:t>• Pleistoceen 10.000 – circa 2,5 MJG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Tijdens pleistoceen nog 3 warme en 3 koude periodes: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 </a:t>
            </a:r>
            <a:r>
              <a:rPr lang="nl-NL" dirty="0" err="1"/>
              <a:t>Weichselein</a:t>
            </a:r>
            <a:r>
              <a:rPr lang="nl-NL" dirty="0"/>
              <a:t> Glaciaal (koude periode, invloed landschap NL) </a:t>
            </a:r>
          </a:p>
          <a:p>
            <a:pPr marL="0" indent="0">
              <a:buNone/>
            </a:pPr>
            <a:r>
              <a:rPr lang="nl-NL" dirty="0"/>
              <a:t>- </a:t>
            </a:r>
            <a:r>
              <a:rPr lang="nl-NL" dirty="0" err="1"/>
              <a:t>Elsterien</a:t>
            </a:r>
            <a:r>
              <a:rPr lang="nl-NL" dirty="0"/>
              <a:t> glaciaal (koude periode, invloed landschap NL) </a:t>
            </a:r>
          </a:p>
          <a:p>
            <a:pPr marL="0" indent="0">
              <a:buNone/>
            </a:pPr>
            <a:r>
              <a:rPr lang="nl-NL" dirty="0"/>
              <a:t>- </a:t>
            </a:r>
            <a:r>
              <a:rPr lang="nl-NL" dirty="0" err="1"/>
              <a:t>Saalien</a:t>
            </a:r>
            <a:r>
              <a:rPr lang="nl-NL" dirty="0"/>
              <a:t> glaciaal (koude periode, invloed landschap NL)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&gt; Invloed poolklimaat en groei gletsjers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55E036-F36A-4B12-99DF-945782469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07BA179-F56B-411A-A625-68CDE138E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09B8B-A96A-4543-8D80-8BA78C50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IJs &amp; IJstijden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4B3A0D-484E-445C-81DE-6D86FD70F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Klimaat aarde: 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Stand van de aardas </a:t>
            </a:r>
          </a:p>
          <a:p>
            <a:r>
              <a:rPr lang="nl-NL" dirty="0"/>
              <a:t>Baan aarde om de zon - activiteit van de zon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Menselijk handelen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98B453-A6D8-4291-8B61-20E7FE5E2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88142AF-8D5E-4200-B0DD-28089215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3BA96-6088-4262-B28B-F1BC6E6A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513E17A-5AF6-4434-A25E-0C83329FD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477" y="0"/>
            <a:ext cx="13716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7A0B806-B859-4C25-B70B-25490CD5C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99" y="6318888"/>
            <a:ext cx="1402202" cy="310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27678B-6463-4F9C-859E-A0393EFA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" y="0"/>
            <a:ext cx="64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702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556</Words>
  <Application>Microsoft Office PowerPoint</Application>
  <PresentationFormat>Breedbeeld</PresentationFormat>
  <Paragraphs>108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Kantoorthema</vt:lpstr>
      <vt:lpstr>PowerPoint-presentatie</vt:lpstr>
      <vt:lpstr>Doelstellingen</vt:lpstr>
      <vt:lpstr>Brainstorm</vt:lpstr>
      <vt:lpstr>Wat komt er aan bod?</vt:lpstr>
      <vt:lpstr>IJs &amp; IJstijden </vt:lpstr>
      <vt:lpstr>IJs &amp; IJstijden</vt:lpstr>
      <vt:lpstr>IJs &amp; IJstijden</vt:lpstr>
      <vt:lpstr>IJs &amp; IJstijden</vt:lpstr>
      <vt:lpstr>PowerPoint-presentatie</vt:lpstr>
      <vt:lpstr>PowerPoint-presentatie</vt:lpstr>
      <vt:lpstr>PowerPoint-presentatie</vt:lpstr>
      <vt:lpstr>PowerPoint-presentatie</vt:lpstr>
      <vt:lpstr>IJS</vt:lpstr>
      <vt:lpstr>Stromend water</vt:lpstr>
      <vt:lpstr>Stromend water</vt:lpstr>
      <vt:lpstr>Stromend water</vt:lpstr>
      <vt:lpstr>PowerPoint-presentatie</vt:lpstr>
      <vt:lpstr>PowerPoint-presentatie</vt:lpstr>
      <vt:lpstr>PowerPoint-presentatie</vt:lpstr>
      <vt:lpstr>Wind</vt:lpstr>
      <vt:lpstr>Wind en zandafzetting</vt:lpstr>
      <vt:lpstr>Duinvorming</vt:lpstr>
      <vt:lpstr>Bodembeweging </vt:lpstr>
      <vt:lpstr>Bodembeweging</vt:lpstr>
      <vt:lpstr>Bodembeweging</vt:lpstr>
      <vt:lpstr>Mens</vt:lpstr>
      <vt:lpstr>Eigen opdrachten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Jasper Smit</dc:creator>
  <cp:lastModifiedBy>Jasper Smit</cp:lastModifiedBy>
  <cp:revision>14</cp:revision>
  <dcterms:created xsi:type="dcterms:W3CDTF">2022-09-30T10:54:42Z</dcterms:created>
  <dcterms:modified xsi:type="dcterms:W3CDTF">2022-09-30T12:32:59Z</dcterms:modified>
</cp:coreProperties>
</file>